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8" r:id="rId2"/>
    <p:sldId id="256" r:id="rId3"/>
    <p:sldId id="257" r:id="rId4"/>
  </p:sldIdLst>
  <p:sldSz cx="7920038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3"/>
    <p:restoredTop sz="94719"/>
  </p:normalViewPr>
  <p:slideViewPr>
    <p:cSldViewPr snapToGrid="0">
      <p:cViewPr varScale="1">
        <p:scale>
          <a:sx n="211" d="100"/>
          <a:sy n="211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005" y="589241"/>
            <a:ext cx="5940029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5" y="1891070"/>
            <a:ext cx="5940029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6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7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7777" y="191691"/>
            <a:ext cx="1707758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503" y="191691"/>
            <a:ext cx="5024274" cy="30512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7" y="897613"/>
            <a:ext cx="6831033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77" y="2409468"/>
            <a:ext cx="6831033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82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6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03" y="958453"/>
            <a:ext cx="3366016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9519" y="958453"/>
            <a:ext cx="3366016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4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191691"/>
            <a:ext cx="6831033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535" y="882610"/>
            <a:ext cx="335054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535" y="1315164"/>
            <a:ext cx="3350547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9519" y="882610"/>
            <a:ext cx="336704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9519" y="1315164"/>
            <a:ext cx="3367048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3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3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5" y="240030"/>
            <a:ext cx="255441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48" y="518398"/>
            <a:ext cx="4009519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5" y="1080135"/>
            <a:ext cx="255441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2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5" y="240030"/>
            <a:ext cx="255441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7048" y="518398"/>
            <a:ext cx="4009519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5" y="1080135"/>
            <a:ext cx="255441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5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03" y="191691"/>
            <a:ext cx="6831033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503" y="958453"/>
            <a:ext cx="6831033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502" y="3337084"/>
            <a:ext cx="178200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3513" y="3337084"/>
            <a:ext cx="2673013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3527" y="3337084"/>
            <a:ext cx="178200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jp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FBB08-13A2-AA65-6430-B7618835A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To save images as .</a:t>
            </a:r>
            <a:r>
              <a:rPr lang="en-US" sz="1600" dirty="0" err="1"/>
              <a:t>png</a:t>
            </a:r>
            <a:r>
              <a:rPr lang="en-US" sz="1600" dirty="0"/>
              <a:t>:</a:t>
            </a:r>
          </a:p>
          <a:p>
            <a:pPr lvl="1"/>
            <a:r>
              <a:rPr lang="en-US" sz="1390" dirty="0"/>
              <a:t>File -&gt; Export -&gt; File format: .</a:t>
            </a:r>
            <a:r>
              <a:rPr lang="en-US" sz="1390" dirty="0" err="1"/>
              <a:t>png</a:t>
            </a:r>
            <a:r>
              <a:rPr lang="en-US" sz="1390" dirty="0"/>
              <a:t> -&gt; Save current slide only </a:t>
            </a:r>
            <a:r>
              <a:rPr lang="en-US" sz="1390"/>
              <a:t>-&gt; 2628x1195</a:t>
            </a:r>
            <a:endParaRPr lang="en-US" sz="1390" dirty="0"/>
          </a:p>
          <a:p>
            <a:r>
              <a:rPr lang="en-US" sz="1600" dirty="0"/>
              <a:t>Crop away the white space on the right side (not the one on the top)</a:t>
            </a:r>
          </a:p>
          <a:p>
            <a:endParaRPr lang="en-US" sz="1600" dirty="0"/>
          </a:p>
          <a:p>
            <a:r>
              <a:rPr lang="en-US" sz="1600" dirty="0"/>
              <a:t>Use placeholder in slide 3 to fill checkerboard when number of people not enough to fill it 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37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49BDED6-7A39-195B-518A-7B502D588F48}"/>
              </a:ext>
            </a:extLst>
          </p:cNvPr>
          <p:cNvGrpSpPr/>
          <p:nvPr/>
        </p:nvGrpSpPr>
        <p:grpSpPr>
          <a:xfrm>
            <a:off x="0" y="287171"/>
            <a:ext cx="7326986" cy="667453"/>
            <a:chOff x="0" y="287171"/>
            <a:chExt cx="7326986" cy="66745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A83E09D-973C-E302-2836-716467CCB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9765" y="287795"/>
              <a:ext cx="666205" cy="6662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B92B8F-4E84-ADFB-4965-5243FF8D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7795"/>
              <a:ext cx="666205" cy="6662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D1FDCD-64E8-4F89-AC5D-2E503E90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953" y="287795"/>
              <a:ext cx="666205" cy="6662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7C8C49-4B81-1DB6-8AD3-5BBC3972C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1906" y="287795"/>
              <a:ext cx="666205" cy="66620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162EBC9-2CFA-1255-6843-A484A9F44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7624" y="287795"/>
              <a:ext cx="666205" cy="6662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69661A2-3F17-10C7-61FE-C19686B83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3577" y="287171"/>
              <a:ext cx="667453" cy="66745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4A24F4E-199A-E885-5053-8CC0860F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63812" y="287795"/>
              <a:ext cx="666205" cy="66620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293BDEF-E9BF-CFA7-9F84-B52D5057B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1671" y="287795"/>
              <a:ext cx="666205" cy="666205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0BED7793-83CA-ABC7-09BE-FAACC23A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0781" y="287795"/>
              <a:ext cx="666205" cy="66620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4CF5F8A-FFE9-00AA-2D6A-F6DCB1C3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97859" y="287795"/>
              <a:ext cx="666205" cy="66620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C11B27A-EC78-96F2-F7B6-076D6777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5718" y="287795"/>
              <a:ext cx="666205" cy="66620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88D2BE-3CC6-4B2D-1197-3FFA47BCE8C8}"/>
              </a:ext>
            </a:extLst>
          </p:cNvPr>
          <p:cNvGrpSpPr/>
          <p:nvPr/>
        </p:nvGrpSpPr>
        <p:grpSpPr>
          <a:xfrm>
            <a:off x="1" y="1612401"/>
            <a:ext cx="7326985" cy="666206"/>
            <a:chOff x="1" y="1612401"/>
            <a:chExt cx="7326985" cy="666206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01D0619-06C5-91B4-4EE9-4AB2BCB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32199" y="1612401"/>
              <a:ext cx="666205" cy="6662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CB6328-46AD-BBE5-3E3C-5E33E154A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" y="1612402"/>
              <a:ext cx="666205" cy="6662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113331-18D6-8C7F-FABA-6D4DBCCE2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6100" y="1612402"/>
              <a:ext cx="666205" cy="6662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3D41F4B-FFA5-4020-3D06-EA3D9EAC6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96595" y="1612402"/>
              <a:ext cx="666205" cy="6662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E43748-239F-6BC1-90FA-6403F1FB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28792" y="1612402"/>
              <a:ext cx="666205" cy="6662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B6B19AA-1E58-6A7C-226F-C0AC83F7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98298" y="1612402"/>
              <a:ext cx="666205" cy="66620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F7845F6-D5C8-D734-C86D-2EBBD4CF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994891" y="1612402"/>
              <a:ext cx="666205" cy="666205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F003F0A-A936-E033-B4F8-687BCCEC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664397" y="1612402"/>
              <a:ext cx="666205" cy="66620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E32D402-7E25-900E-3B3D-561E38C53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662693" y="1612402"/>
              <a:ext cx="666205" cy="666205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65893C2-91AD-B388-EC9A-5C632755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30496" y="1612402"/>
              <a:ext cx="666205" cy="6662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46256B-71DE-0F49-84CE-F7A8BF2D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660986" y="1612504"/>
              <a:ext cx="666000" cy="666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E1BFBC-EFFF-AA06-D9D8-89F149092221}"/>
              </a:ext>
            </a:extLst>
          </p:cNvPr>
          <p:cNvGrpSpPr/>
          <p:nvPr/>
        </p:nvGrpSpPr>
        <p:grpSpPr>
          <a:xfrm>
            <a:off x="1" y="2929050"/>
            <a:ext cx="7326985" cy="672561"/>
            <a:chOff x="1" y="2929050"/>
            <a:chExt cx="7326985" cy="67256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BF3170F-BEA8-FFBF-E322-BCD138856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66052" y="2934245"/>
              <a:ext cx="666205" cy="66620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85F1D73-4CBC-2A4E-366F-334A5D96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660781" y="2934245"/>
              <a:ext cx="666205" cy="66620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3534FEB-8754-ADA7-AFA9-89E9B2280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994725" y="2934245"/>
              <a:ext cx="666205" cy="66620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FEECB8-4E8E-2C98-7A88-F8CB36F5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" y="2934245"/>
              <a:ext cx="666205" cy="66620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82E51D7-5B75-92AB-98FF-A2A45E8D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664470" y="2934245"/>
              <a:ext cx="666205" cy="66620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8A274BC-9BF6-F3F6-270E-811E7C4F8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328674" y="2934245"/>
              <a:ext cx="666205" cy="66620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74401DF-B851-220A-DDE2-1BC9452F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330521" y="2934245"/>
              <a:ext cx="666205" cy="66620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B00862E-ACAC-1BA4-DB8F-91655CFA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996572" y="2934245"/>
              <a:ext cx="666205" cy="66620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F76E5C0-0F87-56A8-9290-7CC536EAC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662623" y="2934245"/>
              <a:ext cx="666205" cy="6662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F87F05A-5D29-2666-1383-0653CE26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332103" y="2935406"/>
              <a:ext cx="666205" cy="66620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BC6B4F4-485F-4B21-DAB4-CA4FDF782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b="3557"/>
            <a:stretch/>
          </p:blipFill>
          <p:spPr>
            <a:xfrm>
              <a:off x="1998154" y="2929050"/>
              <a:ext cx="666470" cy="666000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6BA6A890-D6BE-6811-94D8-B7D99C70E736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28386" t="2024" r="5387" b="1381"/>
          <a:stretch/>
        </p:blipFill>
        <p:spPr>
          <a:xfrm>
            <a:off x="6661562" y="950642"/>
            <a:ext cx="665424" cy="66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502A1-051F-B9F2-03FF-9C167908B1D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0680" y="950540"/>
            <a:ext cx="666205" cy="666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29B2CF-088F-8737-9D13-A467B457536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996857" y="950540"/>
            <a:ext cx="666205" cy="666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760A000-0CAE-5300-8DEE-D2E0CDE9FE3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6177" y="950540"/>
            <a:ext cx="666205" cy="666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84F3DE3-668D-FABE-642E-7C7DE005379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0" y="950540"/>
            <a:ext cx="666205" cy="666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B98D6F5-EF07-5F84-7674-3A47F3D8BC0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998531" y="950540"/>
            <a:ext cx="666205" cy="666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EF4C65A-4A76-5685-F0FE-07DEA47DD43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329211" y="950540"/>
            <a:ext cx="666205" cy="666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181FE93-E9DE-A496-C2CB-DF6ADB6C92DF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995388" y="950540"/>
            <a:ext cx="666205" cy="66620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3B72292-E3A0-8186-F8A8-10AFE73AEEA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663034" y="950540"/>
            <a:ext cx="666205" cy="6662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22077F12-39B3-121E-9858-36EB90D2154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32354" y="950540"/>
            <a:ext cx="666205" cy="666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F68CD4-9008-5446-1120-A8C6800F3BE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664708" y="950642"/>
            <a:ext cx="666000" cy="66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8D645F-178E-70D0-C8F2-B53861225F61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663711" y="2273218"/>
            <a:ext cx="666205" cy="66620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DC69684-BAA7-4B98-E902-B38CC95C3152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994806" y="2273218"/>
            <a:ext cx="666205" cy="6662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F248E0C-FD0A-365C-A2D6-84FB84C61180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662833" y="2273218"/>
            <a:ext cx="666205" cy="66620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437BDA2-F5A0-EEC0-D59F-961BCCEA57F5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97732" y="2273218"/>
            <a:ext cx="666205" cy="66620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B6352E6-5A95-3921-6ECF-50CC5312723D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31753" y="2273218"/>
            <a:ext cx="666205" cy="66620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23F6BF7-AA7F-1BA4-C22A-F37E4793D664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996854" y="2273218"/>
            <a:ext cx="666205" cy="66620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4CD3018-333A-A85D-A405-A01348C690B5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329690" y="2272626"/>
            <a:ext cx="667390" cy="667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7ED49D-0863-5BE7-DC3A-6C61106A8F2C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" y="2273218"/>
            <a:ext cx="666205" cy="6662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B989E9-B51B-31C7-6A1F-54953BB88465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660781" y="2273219"/>
            <a:ext cx="666205" cy="666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0ED603-D7CC-22BE-78DF-7B1903AEE223}"/>
              </a:ext>
            </a:extLst>
          </p:cNvPr>
          <p:cNvPicPr>
            <a:picLocks noChangeAspect="1"/>
          </p:cNvPicPr>
          <p:nvPr/>
        </p:nvPicPr>
        <p:blipFill rotWithShape="1">
          <a:blip r:embed="rId55"/>
          <a:srcRect l="8682" t="14304" r="13494" b="7898"/>
          <a:stretch/>
        </p:blipFill>
        <p:spPr>
          <a:xfrm>
            <a:off x="5328812" y="2273321"/>
            <a:ext cx="666220" cy="66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07C00C-DBB4-3A5D-5692-1C3AA866BC15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23539" t="5160" r="15581" b="35741"/>
          <a:stretch/>
        </p:blipFill>
        <p:spPr>
          <a:xfrm>
            <a:off x="664557" y="2278504"/>
            <a:ext cx="667454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5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1972-C10D-9333-B6A9-4D86B9C4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230F5-2827-E73A-48D8-C1F543CA9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0" t="5144" r="10102" b="10468"/>
          <a:stretch/>
        </p:blipFill>
        <p:spPr>
          <a:xfrm>
            <a:off x="769218" y="1974259"/>
            <a:ext cx="666000" cy="66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891EE-8BD6-14DD-FCDD-52A1DFB1A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86" t="2024" r="5387" b="1381"/>
          <a:stretch/>
        </p:blipFill>
        <p:spPr>
          <a:xfrm>
            <a:off x="3488915" y="1974259"/>
            <a:ext cx="665424" cy="66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11DDA-A94E-B3A6-9B99-DC30C82C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506" y="1974259"/>
            <a:ext cx="666000" cy="66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ABC6E9-DEB6-1D5B-5204-6AC3AD3E0D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2" t="14304" r="13494" b="7898"/>
          <a:stretch/>
        </p:blipFill>
        <p:spPr>
          <a:xfrm>
            <a:off x="4394748" y="1974259"/>
            <a:ext cx="666220" cy="66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58B17-8459-68DC-4534-0574D53C18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57"/>
          <a:stretch/>
        </p:blipFill>
        <p:spPr>
          <a:xfrm>
            <a:off x="1675627" y="1974259"/>
            <a:ext cx="66647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7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</TotalTime>
  <Words>59</Words>
  <Application>Microsoft Macintosh PowerPoint</Application>
  <PresentationFormat>Custom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Placeholders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Seiler, Christof (DACS)</cp:lastModifiedBy>
  <cp:revision>16</cp:revision>
  <dcterms:created xsi:type="dcterms:W3CDTF">2024-04-29T13:02:27Z</dcterms:created>
  <dcterms:modified xsi:type="dcterms:W3CDTF">2024-05-29T12:05:21Z</dcterms:modified>
</cp:coreProperties>
</file>